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3e9e5d631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3e9e5d631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e9e5d631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e9e5d631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e9e5d631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3e9e5d631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e9e5d631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3e9e5d631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e9e5d631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3e9e5d631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25bcaa31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625bcaa31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702883c97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702883c97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06c2fc5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706c2fc5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06c2fc59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706c2fc59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06c2fc59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06c2fc59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20e0ddd79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720e0ddd79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22a669f7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22a669f7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22a669f74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22a669f74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3e9e5d631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3e9e5d631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02883c9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702883c9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e9e5d631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3e9e5d631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0af22a3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0af22a3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3e9e5d631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3e9e5d631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e9e5d631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e9e5d631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3e9e5d631e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3e9e5d631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Relationship Id="rId4" Type="http://schemas.openxmlformats.org/officeDocument/2006/relationships/image" Target="../media/image14.jpg"/><Relationship Id="rId5" Type="http://schemas.openxmlformats.org/officeDocument/2006/relationships/image" Target="../media/image7.jpg"/><Relationship Id="rId6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Relationship Id="rId4" Type="http://schemas.openxmlformats.org/officeDocument/2006/relationships/image" Target="../media/image6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40.jpg"/><Relationship Id="rId5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42.jpg"/><Relationship Id="rId5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jpg"/><Relationship Id="rId4" Type="http://schemas.openxmlformats.org/officeDocument/2006/relationships/image" Target="../media/image32.png"/><Relationship Id="rId5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jpg"/><Relationship Id="rId4" Type="http://schemas.openxmlformats.org/officeDocument/2006/relationships/hyperlink" Target="http://drive.google.com/file/d/196dH6ELM_aDttstoO9KHoDF7tti5lNMe/view" TargetMode="External"/><Relationship Id="rId5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jpg"/><Relationship Id="rId4" Type="http://schemas.openxmlformats.org/officeDocument/2006/relationships/image" Target="../media/image6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g"/><Relationship Id="rId4" Type="http://schemas.openxmlformats.org/officeDocument/2006/relationships/image" Target="../media/image63.jpg"/><Relationship Id="rId5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jpg"/><Relationship Id="rId4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g"/><Relationship Id="rId4" Type="http://schemas.openxmlformats.org/officeDocument/2006/relationships/image" Target="../media/image46.jpg"/><Relationship Id="rId5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g"/><Relationship Id="rId4" Type="http://schemas.openxmlformats.org/officeDocument/2006/relationships/image" Target="../media/image3.jpg"/><Relationship Id="rId5" Type="http://schemas.openxmlformats.org/officeDocument/2006/relationships/image" Target="../media/image11.jpg"/><Relationship Id="rId6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jpg"/><Relationship Id="rId4" Type="http://schemas.openxmlformats.org/officeDocument/2006/relationships/image" Target="../media/image67.jpg"/><Relationship Id="rId5" Type="http://schemas.openxmlformats.org/officeDocument/2006/relationships/image" Target="../media/image62.png"/><Relationship Id="rId6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jpg"/><Relationship Id="rId4" Type="http://schemas.openxmlformats.org/officeDocument/2006/relationships/image" Target="../media/image5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Relationship Id="rId4" Type="http://schemas.openxmlformats.org/officeDocument/2006/relationships/image" Target="../media/image10.jpg"/><Relationship Id="rId5" Type="http://schemas.openxmlformats.org/officeDocument/2006/relationships/image" Target="../media/image18.jpg"/><Relationship Id="rId6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6.jpg"/><Relationship Id="rId5" Type="http://schemas.openxmlformats.org/officeDocument/2006/relationships/image" Target="../media/image8.jpg"/><Relationship Id="rId6" Type="http://schemas.openxmlformats.org/officeDocument/2006/relationships/image" Target="../media/image17.jpg"/><Relationship Id="rId7" Type="http://schemas.openxmlformats.org/officeDocument/2006/relationships/image" Target="../media/image9.png"/><Relationship Id="rId8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29.jpg"/><Relationship Id="rId5" Type="http://schemas.openxmlformats.org/officeDocument/2006/relationships/image" Target="../media/image3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23.png"/><Relationship Id="rId5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g"/><Relationship Id="rId4" Type="http://schemas.openxmlformats.org/officeDocument/2006/relationships/image" Target="../media/image25.jpg"/><Relationship Id="rId5" Type="http://schemas.openxmlformats.org/officeDocument/2006/relationships/image" Target="../media/image24.jpg"/><Relationship Id="rId6" Type="http://schemas.openxmlformats.org/officeDocument/2006/relationships/image" Target="../media/image22.pn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7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292425" y="4568875"/>
            <a:ext cx="2100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 S H U N   W I L L I A M S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1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900" y="774575"/>
            <a:ext cx="2959025" cy="35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174525" y="467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1123225" y="11410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932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20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4848600" y="884675"/>
            <a:ext cx="41604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4928625" y="713225"/>
            <a:ext cx="43320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6288725" y="244650"/>
            <a:ext cx="2766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</a:rPr>
              <a:t>2nd SOLO Exhibition of 2023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5">
            <a:alphaModFix/>
          </a:blip>
          <a:srcRect b="33022" l="10664" r="11941" t="31201"/>
          <a:stretch/>
        </p:blipFill>
        <p:spPr>
          <a:xfrm>
            <a:off x="5767962" y="381725"/>
            <a:ext cx="3172476" cy="18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5651225" y="4240500"/>
            <a:ext cx="43320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chemeClr val="lt1"/>
                </a:solidFill>
              </a:rPr>
              <a:t>Williams composes vibrant images to ratiocinate on healing through creative expressions.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25" y="564625"/>
            <a:ext cx="2183400" cy="38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5">
            <a:alphaModFix/>
          </a:blip>
          <a:srcRect b="31908" l="0" r="0" t="30758"/>
          <a:stretch/>
        </p:blipFill>
        <p:spPr>
          <a:xfrm>
            <a:off x="5602925" y="3634750"/>
            <a:ext cx="3849651" cy="174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6357325" y="3525025"/>
            <a:ext cx="26517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2nd SOLO Exhibition of 2023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4046100" y="518900"/>
            <a:ext cx="5097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FFFFFF"/>
                </a:solidFill>
              </a:rPr>
              <a:t>Emerging Artist, Oshun Williams, has been climbing tremendously through the Detroit art market with his innovative mixed media pieces</a:t>
            </a:r>
            <a:r>
              <a:rPr lang="en" sz="1050">
                <a:solidFill>
                  <a:srgbClr val="2C2C2B"/>
                </a:solidFill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 rotWithShape="1">
          <a:blip r:embed="rId4">
            <a:alphaModFix/>
          </a:blip>
          <a:srcRect b="0" l="0" r="43958" t="0"/>
          <a:stretch/>
        </p:blipFill>
        <p:spPr>
          <a:xfrm>
            <a:off x="686800" y="200050"/>
            <a:ext cx="1499600" cy="6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/>
        </p:nvSpPr>
        <p:spPr>
          <a:xfrm>
            <a:off x="2116850" y="200050"/>
            <a:ext cx="14997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TIMES</a:t>
            </a:r>
            <a:endParaRPr sz="3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5">
            <a:alphaModFix/>
          </a:blip>
          <a:srcRect b="8433" l="22245" r="41015" t="12677"/>
          <a:stretch/>
        </p:blipFill>
        <p:spPr>
          <a:xfrm>
            <a:off x="528850" y="831850"/>
            <a:ext cx="3359424" cy="405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0"/>
            <a:ext cx="345512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5102" y="0"/>
            <a:ext cx="4158197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5101" y="543549"/>
            <a:ext cx="6490600" cy="463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5591550" y="3253888"/>
            <a:ext cx="26289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1"/>
                </a:solidFill>
              </a:rPr>
              <a:t>W A L L S</a:t>
            </a:r>
            <a:endParaRPr b="1" sz="3900">
              <a:solidFill>
                <a:schemeClr val="lt1"/>
              </a:solidFill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6664575" y="3893963"/>
            <a:ext cx="903000" cy="4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2023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7" title="DSC0972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689850" y="1152475"/>
            <a:ext cx="77643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chemeClr val="lt1"/>
                </a:solidFill>
              </a:rPr>
              <a:t>ANYTHING IS POSSIBLE</a:t>
            </a:r>
            <a:endParaRPr b="1" sz="4600">
              <a:solidFill>
                <a:schemeClr val="lt1"/>
              </a:solidFill>
            </a:endParaRPr>
          </a:p>
        </p:txBody>
      </p:sp>
      <p:pic>
        <p:nvPicPr>
          <p:cNvPr id="220" name="Google Shape;220;p27" title="OSHUN WILLIAMS INTRO 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2175" y="-6525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825" y="43500"/>
            <a:ext cx="3429000" cy="509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825" y="43500"/>
            <a:ext cx="4234349" cy="509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>
            <p:ph type="title"/>
          </p:nvPr>
        </p:nvSpPr>
        <p:spPr>
          <a:xfrm>
            <a:off x="311700" y="4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3">
            <a:alphaModFix/>
          </a:blip>
          <a:srcRect b="0" l="11008" r="0" t="0"/>
          <a:stretch/>
        </p:blipFill>
        <p:spPr>
          <a:xfrm>
            <a:off x="706825" y="0"/>
            <a:ext cx="370858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593" y="8145"/>
            <a:ext cx="4125704" cy="51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7425" y="3883650"/>
            <a:ext cx="1308149" cy="10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/>
        </p:nvSpPr>
        <p:spPr>
          <a:xfrm>
            <a:off x="991025" y="277500"/>
            <a:ext cx="1746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FEBRUARY 2024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0"/>
          <p:cNvPicPr preferRelativeResize="0"/>
          <p:nvPr/>
        </p:nvPicPr>
        <p:blipFill rotWithShape="1">
          <a:blip r:embed="rId3">
            <a:alphaModFix/>
          </a:blip>
          <a:srcRect b="11172" l="0" r="0" t="4948"/>
          <a:stretch/>
        </p:blipFill>
        <p:spPr>
          <a:xfrm>
            <a:off x="-56106" y="0"/>
            <a:ext cx="92001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975" y="3721950"/>
            <a:ext cx="1419651" cy="117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0"/>
          <p:cNvSpPr txBox="1"/>
          <p:nvPr/>
        </p:nvSpPr>
        <p:spPr>
          <a:xfrm>
            <a:off x="7266600" y="237825"/>
            <a:ext cx="1565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FEBRUARY</a:t>
            </a:r>
            <a:r>
              <a:rPr b="1" lang="en" sz="1300">
                <a:solidFill>
                  <a:schemeClr val="dk1"/>
                </a:solidFill>
              </a:rPr>
              <a:t> 2024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3"/>
            <a:ext cx="68944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 rotWithShape="1">
          <a:blip r:embed="rId4">
            <a:alphaModFix/>
          </a:blip>
          <a:srcRect b="0" l="0" r="49277" t="0"/>
          <a:stretch/>
        </p:blipFill>
        <p:spPr>
          <a:xfrm>
            <a:off x="5646902" y="0"/>
            <a:ext cx="3497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6647200" y="445025"/>
            <a:ext cx="2093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MURAL PROJECT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600" y="310613"/>
            <a:ext cx="3255826" cy="9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639227" y="4758600"/>
            <a:ext cx="154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MAY 2024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ctrTitle"/>
          </p:nvPr>
        </p:nvSpPr>
        <p:spPr>
          <a:xfrm flipH="1" rot="10800000">
            <a:off x="8734808" y="2797071"/>
            <a:ext cx="97500" cy="1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8780525" y="3559300"/>
            <a:ext cx="51900" cy="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9395" l="0" r="0" t="9403"/>
          <a:stretch/>
        </p:blipFill>
        <p:spPr>
          <a:xfrm>
            <a:off x="4249240" y="0"/>
            <a:ext cx="489476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157" y="0"/>
            <a:ext cx="37395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4677125" y="1200150"/>
            <a:ext cx="4343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chemeClr val="lt1"/>
                </a:solidFill>
                <a:highlight>
                  <a:srgbClr val="980000"/>
                </a:highlight>
                <a:latin typeface="Calibri"/>
                <a:ea typeface="Calibri"/>
                <a:cs typeface="Calibri"/>
                <a:sym typeface="Calibri"/>
              </a:rPr>
              <a:t>When I create art, It provides me with an appreciation of fulfillment. It grants me a sense of purpose. A life without purpose has no meaning. My ambition is to captivate the comprehension of others by composing distinguished works of arts. I generate art by applying acrylic on canvas. I use different mediums such as chenille patches, fabrics, and newspapers to bring diversity into my paintings. Being from the mitten shaped state I apply mittens in my paintings to remind individuals to always commit to conventional actions and not misleading discord.</a:t>
            </a:r>
            <a:endParaRPr b="1">
              <a:solidFill>
                <a:schemeClr val="lt1"/>
              </a:solidFill>
              <a:highlight>
                <a:srgbClr val="980000"/>
              </a:highlight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688525" y="3285000"/>
            <a:ext cx="43206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chemeClr val="lt1"/>
                </a:solidFill>
                <a:highlight>
                  <a:srgbClr val="980000"/>
                </a:highlight>
                <a:latin typeface="Calibri"/>
                <a:ea typeface="Calibri"/>
                <a:cs typeface="Calibri"/>
                <a:sym typeface="Calibri"/>
              </a:rPr>
              <a:t>Named after the popular Yoruba goddess, OShun Williams was born and raised in Pontiac, MI. He is a self-taught emerging artist rapidly flourishing in the Metro-Detroit arts community. Known for his unique complementary style, Williams applies his own chenille patches to his works of art to add a mixed media touch to his pieces. He paints with acrylic on canvas and occasionally uses newspaper to perceive texture throughout his pieces. He is a dedicated father who admires painting gratifying images of his two beloved daughters. Williams states that he paints to generate as many assets as possible to create a legacy to his children because of his strong belief in sustaining generational wealth. </a:t>
            </a:r>
            <a:endParaRPr b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b="0" l="24701" r="14426" t="0"/>
          <a:stretch/>
        </p:blipFill>
        <p:spPr>
          <a:xfrm>
            <a:off x="2309625" y="977775"/>
            <a:ext cx="2092052" cy="236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905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 txBox="1"/>
          <p:nvPr/>
        </p:nvSpPr>
        <p:spPr>
          <a:xfrm>
            <a:off x="6686850" y="405375"/>
            <a:ext cx="2093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4">
            <a:alphaModFix/>
          </a:blip>
          <a:srcRect b="0" l="45614" r="16886" t="0"/>
          <a:stretch/>
        </p:blipFill>
        <p:spPr>
          <a:xfrm>
            <a:off x="6286488" y="0"/>
            <a:ext cx="28938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5">
            <a:alphaModFix/>
          </a:blip>
          <a:srcRect b="19579" l="12240" r="12987" t="26688"/>
          <a:stretch/>
        </p:blipFill>
        <p:spPr>
          <a:xfrm>
            <a:off x="763550" y="737350"/>
            <a:ext cx="2231200" cy="9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687" y="1639200"/>
            <a:ext cx="2176927" cy="272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/>
        </p:nvSpPr>
        <p:spPr>
          <a:xfrm>
            <a:off x="6361902" y="4568875"/>
            <a:ext cx="154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AUGUST</a:t>
            </a:r>
            <a:r>
              <a:rPr b="1" lang="en" sz="1300">
                <a:solidFill>
                  <a:schemeClr val="lt1"/>
                </a:solidFill>
              </a:rPr>
              <a:t> 2024</a:t>
            </a:r>
            <a:endParaRPr b="1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3"/>
          <p:cNvSpPr txBox="1"/>
          <p:nvPr/>
        </p:nvSpPr>
        <p:spPr>
          <a:xfrm>
            <a:off x="6686850" y="405375"/>
            <a:ext cx="2093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6361902" y="4568875"/>
            <a:ext cx="154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AUGUST 2024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9" cy="468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4">
            <a:alphaModFix/>
          </a:blip>
          <a:srcRect b="0" l="28596" r="29237" t="0"/>
          <a:stretch/>
        </p:blipFill>
        <p:spPr>
          <a:xfrm>
            <a:off x="0" y="733425"/>
            <a:ext cx="2755099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/>
        </p:nvSpPr>
        <p:spPr>
          <a:xfrm>
            <a:off x="2923575" y="168475"/>
            <a:ext cx="147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OCTOBER </a:t>
            </a:r>
            <a:r>
              <a:rPr b="1" lang="en" sz="1300">
                <a:solidFill>
                  <a:schemeClr val="lt1"/>
                </a:solidFill>
              </a:rPr>
              <a:t>2024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774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2547225" y="2361025"/>
            <a:ext cx="59496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50">
                <a:solidFill>
                  <a:schemeClr val="dk1"/>
                </a:solidFill>
                <a:highlight>
                  <a:srgbClr val="EFEFEF"/>
                </a:highlight>
              </a:rPr>
              <a:t>Emerging Artist, Oshun Williams, has been climbing tremendously through the Detroit art market with his innovative mixed media pieces.</a:t>
            </a:r>
            <a:r>
              <a:rPr b="1" lang="en" sz="1050">
                <a:solidFill>
                  <a:schemeClr val="dk1"/>
                </a:solidFill>
                <a:highlight>
                  <a:srgbClr val="EFEFEF"/>
                </a:highlight>
              </a:rPr>
              <a:t> </a:t>
            </a:r>
            <a:endParaRPr b="1">
              <a:solidFill>
                <a:schemeClr val="dk1"/>
              </a:solidFill>
              <a:highlight>
                <a:srgbClr val="EFEFE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highlight>
                <a:srgbClr val="EFEFE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6" title="DSC0876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 title="DSC0877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200" y="1627425"/>
            <a:ext cx="6250798" cy="351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 title="DSC08773.jpg"/>
          <p:cNvPicPr preferRelativeResize="0"/>
          <p:nvPr/>
        </p:nvPicPr>
        <p:blipFill rotWithShape="1">
          <a:blip r:embed="rId5">
            <a:alphaModFix/>
          </a:blip>
          <a:srcRect b="36553" l="0" r="0" t="15076"/>
          <a:stretch/>
        </p:blipFill>
        <p:spPr>
          <a:xfrm>
            <a:off x="2893200" y="0"/>
            <a:ext cx="6250798" cy="17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2796850" y="776425"/>
            <a:ext cx="41649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1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2" name="Google Shape;92;p16" title="DSC08785.jpg"/>
          <p:cNvPicPr preferRelativeResize="0"/>
          <p:nvPr/>
        </p:nvPicPr>
        <p:blipFill rotWithShape="1">
          <a:blip r:embed="rId6">
            <a:alphaModFix/>
          </a:blip>
          <a:srcRect b="-3252" l="0" r="37055" t="0"/>
          <a:stretch/>
        </p:blipFill>
        <p:spPr>
          <a:xfrm>
            <a:off x="7322872" y="162275"/>
            <a:ext cx="18211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311700" y="4180050"/>
            <a:ext cx="28491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</a:rPr>
              <a:t>STUDIO</a:t>
            </a:r>
            <a:endParaRPr sz="4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-1550" l="-5490" r="5490" t="1550"/>
          <a:stretch/>
        </p:blipFill>
        <p:spPr>
          <a:xfrm>
            <a:off x="3755000" y="0"/>
            <a:ext cx="3003074" cy="533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0"/>
            <a:ext cx="41162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066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5934800" y="140800"/>
            <a:ext cx="33837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</a:rPr>
              <a:t>1st SOLO EXHIBITION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5060600" y="445025"/>
            <a:ext cx="42579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SOLD OUT </a:t>
            </a:r>
            <a:r>
              <a:rPr b="1" lang="en">
                <a:solidFill>
                  <a:srgbClr val="0B0000"/>
                </a:solidFill>
              </a:rPr>
              <a:t>At Harper’s Galleries &amp; Interiors</a:t>
            </a:r>
            <a:endParaRPr b="1">
              <a:solidFill>
                <a:srgbClr val="0B0000"/>
              </a:solidFill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2825500" y="4703625"/>
            <a:ext cx="20346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FEBRUARY </a:t>
            </a:r>
            <a:r>
              <a:rPr b="1" lang="en" sz="1000">
                <a:solidFill>
                  <a:schemeClr val="lt1"/>
                </a:solidFill>
              </a:rPr>
              <a:t>2023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425" y="2231102"/>
            <a:ext cx="2447825" cy="243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 b="0" l="4039" r="0" t="0"/>
          <a:stretch/>
        </p:blipFill>
        <p:spPr>
          <a:xfrm>
            <a:off x="0" y="0"/>
            <a:ext cx="74054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5">
            <a:alphaModFix/>
          </a:blip>
          <a:srcRect b="0" l="0" r="18273" t="0"/>
          <a:stretch/>
        </p:blipFill>
        <p:spPr>
          <a:xfrm>
            <a:off x="2837126" y="0"/>
            <a:ext cx="63068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7919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025" y="1888600"/>
            <a:ext cx="2581901" cy="257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3025" y="262900"/>
            <a:ext cx="3428149" cy="805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5294375" y="1604775"/>
            <a:ext cx="2183100" cy="25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500">
              <a:solidFill>
                <a:srgbClr val="FF0000"/>
              </a:solidFill>
              <a:highlight>
                <a:srgbClr val="EFEFEF"/>
              </a:highlight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7277700" y="861675"/>
            <a:ext cx="1554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chemeClr val="lt1"/>
                </a:solidFill>
              </a:rPr>
              <a:t>SOLD OUT 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263225" y="125725"/>
            <a:ext cx="1099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</a:rPr>
              <a:t>MAY </a:t>
            </a:r>
            <a:r>
              <a:rPr b="1" lang="en">
                <a:solidFill>
                  <a:srgbClr val="434343"/>
                </a:solidFill>
              </a:rPr>
              <a:t>2023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3225" y="2206401"/>
            <a:ext cx="1945026" cy="193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11150" r="0" t="0"/>
          <a:stretch/>
        </p:blipFill>
        <p:spPr>
          <a:xfrm>
            <a:off x="0" y="0"/>
            <a:ext cx="812445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7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7200" y="1190750"/>
            <a:ext cx="2795802" cy="261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254550" y="1190750"/>
            <a:ext cx="48234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06D29B"/>
                </a:solidFill>
                <a:highlight>
                  <a:srgbClr val="666666"/>
                </a:highlight>
              </a:rPr>
              <a:t>GROUP EXHIBITION</a:t>
            </a:r>
            <a:endParaRPr b="1" sz="3700">
              <a:solidFill>
                <a:srgbClr val="06D29B"/>
              </a:solidFill>
              <a:highlight>
                <a:srgbClr val="666666"/>
              </a:highlight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357425" y="550525"/>
            <a:ext cx="173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6D29B"/>
                </a:solidFill>
              </a:rPr>
              <a:t>JUNE 2023</a:t>
            </a:r>
            <a:endParaRPr b="1">
              <a:solidFill>
                <a:srgbClr val="06D29B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311700" y="744975"/>
            <a:ext cx="2490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SOLD OUT 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4">
            <a:alphaModFix/>
          </a:blip>
          <a:srcRect b="15900" l="19465" r="19569" t="30016"/>
          <a:stretch/>
        </p:blipFill>
        <p:spPr>
          <a:xfrm>
            <a:off x="4362350" y="2571750"/>
            <a:ext cx="3954701" cy="19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1356875" y="3883850"/>
            <a:ext cx="341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175450" y="72600"/>
            <a:ext cx="19500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GROUP EXHIBITION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75450" y="288400"/>
            <a:ext cx="613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5">
            <a:alphaModFix/>
          </a:blip>
          <a:srcRect b="24490" l="12041" r="12177" t="23645"/>
          <a:stretch/>
        </p:blipFill>
        <p:spPr>
          <a:xfrm>
            <a:off x="7563297" y="90700"/>
            <a:ext cx="1354403" cy="92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b="0" l="9280" r="21668" t="-2197"/>
          <a:stretch/>
        </p:blipFill>
        <p:spPr>
          <a:xfrm>
            <a:off x="-113500" y="-113150"/>
            <a:ext cx="2790300" cy="525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5">
            <a:alphaModFix/>
          </a:blip>
          <a:srcRect b="-2219" l="0" r="0" t="2220"/>
          <a:stretch/>
        </p:blipFill>
        <p:spPr>
          <a:xfrm>
            <a:off x="6793593" y="1034950"/>
            <a:ext cx="2038707" cy="30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2923" y="0"/>
            <a:ext cx="2956375" cy="276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5101875" y="445025"/>
            <a:ext cx="17712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lt1"/>
                </a:solidFill>
              </a:rPr>
              <a:t>SOLO EXHIBITION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925" y="354812"/>
            <a:ext cx="1158149" cy="4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